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912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9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7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16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23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0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9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3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3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6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03050-2FF5-4A46-ADED-8AF6E9091ECC}" type="datetimeFigureOut">
              <a:rPr lang="en-US" smtClean="0"/>
              <a:t>12/18/13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44AE7-CC5A-1246-86CA-F69B7B027F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0079"/>
            <a:ext cx="7772400" cy="2973388"/>
          </a:xfrm>
        </p:spPr>
        <p:txBody>
          <a:bodyPr>
            <a:normAutofit fontScale="90000"/>
          </a:bodyPr>
          <a:lstStyle/>
          <a:p>
            <a:r>
              <a:rPr lang="en-US" sz="7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Your Center Choices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You must choose at least one appetizer and/or one entrée each day.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03601"/>
            <a:ext cx="6400800" cy="2235200"/>
          </a:xfrm>
        </p:spPr>
        <p:txBody>
          <a:bodyPr>
            <a:normAutofit fontScale="85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Each Center you successfully complete, will earn you Class Dojo Points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</a:p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Complete a reflection sheet for each Center you complete today.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 descr="DOj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1" y="5542704"/>
            <a:ext cx="2201333" cy="131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87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862"/>
          </a:xfrm>
        </p:spPr>
        <p:txBody>
          <a:bodyPr>
            <a:normAutofit fontScale="90000"/>
          </a:bodyPr>
          <a:lstStyle/>
          <a:p>
            <a:endParaRPr lang="en-US" sz="2800" dirty="0">
              <a:solidFill>
                <a:srgbClr val="0000FF"/>
              </a:solidFill>
              <a:latin typeface="Abadi MT Condensed Extra Bold"/>
              <a:cs typeface="Abadi MT Condensed Extra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026333"/>
              </p:ext>
            </p:extLst>
          </p:nvPr>
        </p:nvGraphicFramePr>
        <p:xfrm>
          <a:off x="101600" y="127000"/>
          <a:ext cx="8585200" cy="6171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2600"/>
                <a:gridCol w="4292600"/>
              </a:tblGrid>
              <a:tr h="784934">
                <a:tc>
                  <a:txBody>
                    <a:bodyPr/>
                    <a:lstStyle/>
                    <a:p>
                      <a:r>
                        <a:rPr lang="en-US" dirty="0" smtClean="0"/>
                        <a:t>Appetizers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Dojo Point Value</a:t>
                      </a:r>
                      <a:endParaRPr lang="en-US" dirty="0"/>
                    </a:p>
                  </a:txBody>
                  <a:tcPr/>
                </a:tc>
              </a:tr>
              <a:tr h="2113877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Visit ixl.com and choose Language Arts.  Click on third grade skills.  Choose from the following options:  </a:t>
                      </a:r>
                      <a:r>
                        <a:rPr lang="en-US" sz="1800" i="1" baseline="0" dirty="0" smtClean="0"/>
                        <a:t> </a:t>
                      </a:r>
                      <a:r>
                        <a:rPr lang="en-US" sz="1800" b="1" i="1" baseline="0" dirty="0" smtClean="0"/>
                        <a:t>Irregular and Plural nouns, Synonyms, Common and Proper Nouns, Adjectives, Action Verbs, Contractions or Capitalization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aseline="0" dirty="0" smtClean="0"/>
                        <a:t>Complete one round for the activity you select. ( Partners or Independently)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  <a:tr h="310035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Use</a:t>
                      </a:r>
                      <a:r>
                        <a:rPr lang="en-US" sz="1800" baseline="0" dirty="0" smtClean="0"/>
                        <a:t> an I Pad to record yourself reading a story aloud.  Choose a short book from the bin beneath the Homework board or you may choose your Shared Reading/Guided Reading book.  Listen to your recording and reflect on what you did well and what your need more practice with. ( Independently)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Write a friendly letter and mail it in our school post office.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48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813079"/>
              </p:ext>
            </p:extLst>
          </p:nvPr>
        </p:nvGraphicFramePr>
        <p:xfrm>
          <a:off x="457200" y="113929"/>
          <a:ext cx="82296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Entrees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Dojo</a:t>
                      </a:r>
                      <a:r>
                        <a:rPr lang="en-US" baseline="0" dirty="0" smtClean="0"/>
                        <a:t> Point Values</a:t>
                      </a:r>
                      <a:endParaRPr lang="en-US" dirty="0"/>
                    </a:p>
                  </a:txBody>
                  <a:tcPr/>
                </a:tc>
              </a:tr>
              <a:tr h="19090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Choose</a:t>
                      </a:r>
                      <a:r>
                        <a:rPr lang="en-US" sz="1800" baseline="0" dirty="0" smtClean="0"/>
                        <a:t> a Tic Tac Toe activity board.  Begin answering the center box.  Then, choose two more boxes, using your Shared Reading book.  You must choose boxes to create three in a row!  Staple the Tic Tac Toe sheet to your work with the completed boxes highlighted. Complete this on a separate sheet of paper and place in the Finished Work Bin.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</a:tr>
              <a:tr h="8811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Visit</a:t>
                      </a:r>
                      <a:r>
                        <a:rPr lang="en-US" sz="1800" baseline="0" dirty="0" smtClean="0"/>
                        <a:t> Mrs. Leary’s Portaportal and complete a Reading Comprehension Activity. ( independent or partners)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1909051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Choose a nonfiction reading card and complete the activity.  Check your answers on the answer card after you complete everything,  Record your score on your self reflection sheet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Visit spellingcity.com.  Type in Leary at the teacher search bar and choose a unit of words to practice.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160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There’s always room for dessert!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829373"/>
              </p:ext>
            </p:extLst>
          </p:nvPr>
        </p:nvGraphicFramePr>
        <p:xfrm>
          <a:off x="457200" y="1600200"/>
          <a:ext cx="8229600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Desserts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Dojo Point Values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Create a board game to help your friends become better readers.( partners)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Create a new Choice board for your classmates to use at Centers. ( independent</a:t>
                      </a:r>
                      <a:r>
                        <a:rPr lang="en-US" sz="2000" baseline="0" dirty="0" smtClean="0"/>
                        <a:t> or partners)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Write</a:t>
                      </a:r>
                      <a:r>
                        <a:rPr lang="en-US" sz="2000" baseline="0" dirty="0" smtClean="0"/>
                        <a:t> a book about any topic you choose. ( independently)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Create</a:t>
                      </a:r>
                      <a:r>
                        <a:rPr lang="en-US" sz="2000" baseline="0" dirty="0" smtClean="0"/>
                        <a:t> a new menu for school lunch.  Include at least four new items, with prices. ( independently or partners)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3913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           </a:t>
            </a:r>
            <a:r>
              <a:rPr lang="en-US" sz="4800" b="1" u="sng" dirty="0" smtClean="0">
                <a:solidFill>
                  <a:srgbClr val="0000FF"/>
                </a:solidFill>
              </a:rPr>
              <a:t>Center Directions</a:t>
            </a:r>
          </a:p>
          <a:p>
            <a:r>
              <a:rPr lang="en-US" sz="3000" b="1" dirty="0" smtClean="0">
                <a:solidFill>
                  <a:srgbClr val="008000"/>
                </a:solidFill>
              </a:rPr>
              <a:t>Complete any incomplete reflection sheets from yesterday before beginning a new </a:t>
            </a:r>
            <a:r>
              <a:rPr lang="en-US" sz="3000" b="1" dirty="0">
                <a:solidFill>
                  <a:srgbClr val="008000"/>
                </a:solidFill>
              </a:rPr>
              <a:t>C</a:t>
            </a:r>
            <a:r>
              <a:rPr lang="en-US" sz="3000" b="1" dirty="0" smtClean="0">
                <a:solidFill>
                  <a:srgbClr val="008000"/>
                </a:solidFill>
              </a:rPr>
              <a:t>enter today</a:t>
            </a:r>
            <a:r>
              <a:rPr lang="en-US" sz="3000" b="1" u="sng" dirty="0" smtClean="0">
                <a:solidFill>
                  <a:srgbClr val="008000"/>
                </a:solidFill>
              </a:rPr>
              <a:t>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You must complete one appetizer and one entrée each day.</a:t>
            </a:r>
          </a:p>
          <a:p>
            <a:r>
              <a:rPr lang="en-US" sz="2800" dirty="0" smtClean="0"/>
              <a:t>Some Centers are for partners and some are for independent work.  You may choose whatever Center you wish.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After you complete on appetizer and entrée, choose a dessert.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lease complete a Center Reflection Sheet for the Centers you complete today.  Place your completed reflection sheet in the Finished Work Bin by the Homework Board.</a:t>
            </a:r>
          </a:p>
          <a:p>
            <a:r>
              <a:rPr lang="en-US" sz="2800" dirty="0" smtClean="0"/>
              <a:t>Store all incomplete reflections sheets in the Language Arts pocket of your My Subjects’ Folder.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1411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Reflection for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14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Name:_______________________________________  Date:_________________</a:t>
            </a:r>
          </a:p>
          <a:p>
            <a:endParaRPr lang="en-US" sz="1800" dirty="0"/>
          </a:p>
          <a:p>
            <a:r>
              <a:rPr lang="en-US" sz="1800" i="1" u="sng" dirty="0" smtClean="0"/>
              <a:t>Direction</a:t>
            </a:r>
            <a:r>
              <a:rPr lang="en-US" sz="1800" i="1" dirty="0" smtClean="0"/>
              <a:t>s:  Answer each question in complete sentences.  Use words from the questions in your answers.</a:t>
            </a:r>
          </a:p>
          <a:p>
            <a:endParaRPr lang="en-US" sz="1800" i="1" dirty="0"/>
          </a:p>
          <a:p>
            <a:r>
              <a:rPr lang="en-US" sz="1600" dirty="0" smtClean="0"/>
              <a:t>1.  What Center(s) did you complete today?___________________________________________________________________________________________________________________________________________________________________________________________________________________________________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sz="1600" dirty="0" smtClean="0"/>
              <a:t>2.  What did you learn at your Center today?</a:t>
            </a:r>
          </a:p>
          <a:p>
            <a:r>
              <a:rPr lang="en-US" sz="1600" dirty="0" smtClean="0"/>
              <a:t>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sz="1600" dirty="0" smtClean="0"/>
              <a:t>3.  What did you find challenging or difficult at today’s Center?</a:t>
            </a:r>
          </a:p>
          <a:p>
            <a:r>
              <a:rPr lang="en-US" sz="1600" dirty="0" smtClean="0"/>
              <a:t>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752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559</Words>
  <Application>Microsoft Macintosh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Your Center Choices  You must choose at least one appetizer and/or one entrée each day.  </vt:lpstr>
      <vt:lpstr>PowerPoint Presentation</vt:lpstr>
      <vt:lpstr>PowerPoint Presentation</vt:lpstr>
      <vt:lpstr>There’s always room for dessert!</vt:lpstr>
      <vt:lpstr>PowerPoint Presentation</vt:lpstr>
      <vt:lpstr>Self Reflection for Centers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Center Choices  You must choose at least one appetizer and one entrée each day.  </dc:title>
  <dc:creator>Barbara Leary</dc:creator>
  <cp:lastModifiedBy>Barbara Leary</cp:lastModifiedBy>
  <cp:revision>25</cp:revision>
  <cp:lastPrinted>2013-11-25T14:35:01Z</cp:lastPrinted>
  <dcterms:created xsi:type="dcterms:W3CDTF">2013-09-05T23:49:30Z</dcterms:created>
  <dcterms:modified xsi:type="dcterms:W3CDTF">2013-12-18T20:29:08Z</dcterms:modified>
</cp:coreProperties>
</file>